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0" r:id="rId3"/>
    <p:sldId id="265" r:id="rId4"/>
    <p:sldId id="274" r:id="rId5"/>
    <p:sldId id="271" r:id="rId6"/>
    <p:sldId id="266" r:id="rId7"/>
    <p:sldId id="272" r:id="rId8"/>
    <p:sldId id="267" r:id="rId9"/>
    <p:sldId id="273" r:id="rId10"/>
    <p:sldId id="261" r:id="rId11"/>
    <p:sldId id="276" r:id="rId12"/>
    <p:sldId id="268" r:id="rId13"/>
    <p:sldId id="277" r:id="rId14"/>
    <p:sldId id="269" r:id="rId15"/>
    <p:sldId id="27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9690-17B7-43A9-AEA7-FAD0ED74B6BC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41482-A91B-4819-8255-9CED9A5D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1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9690-17B7-43A9-AEA7-FAD0ED74B6BC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41482-A91B-4819-8255-9CED9A5D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9690-17B7-43A9-AEA7-FAD0ED74B6BC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41482-A91B-4819-8255-9CED9A5D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1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9690-17B7-43A9-AEA7-FAD0ED74B6BC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41482-A91B-4819-8255-9CED9A5D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74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9690-17B7-43A9-AEA7-FAD0ED74B6BC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41482-A91B-4819-8255-9CED9A5D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8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9690-17B7-43A9-AEA7-FAD0ED74B6BC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41482-A91B-4819-8255-9CED9A5D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05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9690-17B7-43A9-AEA7-FAD0ED74B6BC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41482-A91B-4819-8255-9CED9A5D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1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9690-17B7-43A9-AEA7-FAD0ED74B6BC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41482-A91B-4819-8255-9CED9A5D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9690-17B7-43A9-AEA7-FAD0ED74B6BC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41482-A91B-4819-8255-9CED9A5D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9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9690-17B7-43A9-AEA7-FAD0ED74B6BC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41482-A91B-4819-8255-9CED9A5D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0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9690-17B7-43A9-AEA7-FAD0ED74B6BC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41482-A91B-4819-8255-9CED9A5D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20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B9690-17B7-43A9-AEA7-FAD0ED74B6BC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41482-A91B-4819-8255-9CED9A5D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85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143923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/>
          </a:bodyPr>
          <a:lstStyle/>
          <a:p>
            <a:r>
              <a:rPr lang="en-US" sz="1200" dirty="0" smtClean="0"/>
              <a:t>This is the page of manage passwords here we can delete our saved passwords .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56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Passwords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988159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new account </a:t>
            </a:r>
            <a:r>
              <a:rPr lang="en-US" dirty="0" smtClean="0"/>
              <a:t>page</a:t>
            </a:r>
            <a:br>
              <a:rPr lang="en-US" dirty="0" smtClean="0"/>
            </a:br>
            <a:r>
              <a:rPr lang="en-US" sz="1800" dirty="0"/>
              <a:t>From here we can create a new account ..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377531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user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688957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Otp</a:t>
            </a:r>
            <a:r>
              <a:rPr lang="en-US" dirty="0"/>
              <a:t> verification </a:t>
            </a:r>
            <a:r>
              <a:rPr lang="en-US" dirty="0" smtClean="0"/>
              <a:t>page</a:t>
            </a:r>
            <a:br>
              <a:rPr lang="en-US" dirty="0" smtClean="0"/>
            </a:br>
            <a:r>
              <a:rPr lang="en-US" sz="1600" dirty="0"/>
              <a:t>Here a </a:t>
            </a:r>
            <a:r>
              <a:rPr lang="en-US" sz="1600" dirty="0" err="1"/>
              <a:t>otp</a:t>
            </a:r>
            <a:r>
              <a:rPr lang="en-US" sz="1600" dirty="0"/>
              <a:t> is send to the new user’s mail they have to enter the </a:t>
            </a:r>
            <a:r>
              <a:rPr lang="en-US" sz="1600" dirty="0" err="1"/>
              <a:t>otp</a:t>
            </a:r>
            <a:r>
              <a:rPr lang="en-US" sz="1600" dirty="0"/>
              <a:t> here only than the account will create.. Once the OTP verified the account will created successfully..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41207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Varification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99212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Login code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7484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200" dirty="0"/>
              <a:t>Our Portfolio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There </a:t>
            </a:r>
            <a:r>
              <a:rPr lang="en-US" sz="1200" dirty="0"/>
              <a:t>are three options </a:t>
            </a:r>
            <a:br>
              <a:rPr lang="en-US" sz="1200" dirty="0"/>
            </a:br>
            <a:r>
              <a:rPr lang="en-US" sz="1200" dirty="0"/>
              <a:t>1.Saved passwords : show all the saved passwords .</a:t>
            </a:r>
            <a:br>
              <a:rPr lang="en-US" sz="1200" dirty="0"/>
            </a:br>
            <a:r>
              <a:rPr lang="en-US" sz="1200" dirty="0" smtClean="0"/>
              <a:t>                                          2.Add </a:t>
            </a:r>
            <a:r>
              <a:rPr lang="en-US" sz="1200" dirty="0"/>
              <a:t>New : Here we add new account of a web to our password manager.</a:t>
            </a:r>
            <a:br>
              <a:rPr lang="en-US" sz="1200" dirty="0"/>
            </a:br>
            <a:r>
              <a:rPr lang="en-US" sz="1200" dirty="0" smtClean="0"/>
              <a:t>                3.Manage </a:t>
            </a:r>
            <a:r>
              <a:rPr lang="en-US" sz="1200" dirty="0"/>
              <a:t>passwords: here we delete our saved passwords.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092093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new password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652380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Portfolio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993518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Adding new </a:t>
            </a:r>
            <a:r>
              <a:rPr lang="en-US" sz="2000" dirty="0" smtClean="0"/>
              <a:t>password</a:t>
            </a:r>
            <a:br>
              <a:rPr lang="en-US" sz="2000" dirty="0" smtClean="0"/>
            </a:br>
            <a:r>
              <a:rPr lang="en-US" sz="2000" dirty="0"/>
              <a:t>Here is a option of generate password which generate a random password..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83590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Adding new password to password manager code.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928434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Password </a:t>
            </a:r>
            <a:r>
              <a:rPr lang="en-US" dirty="0" smtClean="0"/>
              <a:t>manager</a:t>
            </a:r>
            <a:br>
              <a:rPr lang="en-US" dirty="0" smtClean="0"/>
            </a:br>
            <a:r>
              <a:rPr lang="en-US" sz="1600" dirty="0"/>
              <a:t>Here we see our all the saved passwords ..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291447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saved passwords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82219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58</Words>
  <Application>Microsoft Office PowerPoint</Application>
  <PresentationFormat>On-screen Show (4:3)</PresentationFormat>
  <Paragraphs>15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Home page</vt:lpstr>
      <vt:lpstr>Login code </vt:lpstr>
      <vt:lpstr>Our Portfolio   There are three options  1.Saved passwords : show all the saved passwords .                                           2.Add New : Here we add new account of a web to our password manager.                 3.Manage passwords: here we delete our saved passwords. </vt:lpstr>
      <vt:lpstr>Adding new password code</vt:lpstr>
      <vt:lpstr>Portfolio code</vt:lpstr>
      <vt:lpstr>Adding new password Here is a option of generate password which generate a random password.. </vt:lpstr>
      <vt:lpstr>Adding new password to password manager code.</vt:lpstr>
      <vt:lpstr>Password manager Here we see our all the saved passwords .. </vt:lpstr>
      <vt:lpstr>All saved passwords code</vt:lpstr>
      <vt:lpstr>This is the page of manage passwords here we can delete our saved passwords .</vt:lpstr>
      <vt:lpstr>Delete Passwords</vt:lpstr>
      <vt:lpstr>Create new account page From here we can create a new account .. </vt:lpstr>
      <vt:lpstr>New user code</vt:lpstr>
      <vt:lpstr>Otp verification page Here a otp is send to the new user’s mail they have to enter the otp here only than the account will create.. Once the OTP verified the account will created successfully.. </vt:lpstr>
      <vt:lpstr>Varification code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home page of our Password Management</dc:title>
  <dc:creator>ADMIN</dc:creator>
  <cp:lastModifiedBy>ADMIN</cp:lastModifiedBy>
  <cp:revision>5</cp:revision>
  <dcterms:created xsi:type="dcterms:W3CDTF">2023-06-24T06:09:52Z</dcterms:created>
  <dcterms:modified xsi:type="dcterms:W3CDTF">2023-06-24T07:55:21Z</dcterms:modified>
</cp:coreProperties>
</file>